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5"/>
  </p:notesMasterIdLst>
  <p:sldIdLst>
    <p:sldId id="256" r:id="rId2"/>
    <p:sldId id="296" r:id="rId3"/>
    <p:sldId id="325" r:id="rId4"/>
    <p:sldId id="329" r:id="rId5"/>
    <p:sldId id="326" r:id="rId6"/>
    <p:sldId id="319" r:id="rId7"/>
    <p:sldId id="318" r:id="rId8"/>
    <p:sldId id="320" r:id="rId9"/>
    <p:sldId id="327" r:id="rId10"/>
    <p:sldId id="321" r:id="rId11"/>
    <p:sldId id="297" r:id="rId12"/>
    <p:sldId id="299" r:id="rId13"/>
    <p:sldId id="298" r:id="rId14"/>
    <p:sldId id="324" r:id="rId15"/>
    <p:sldId id="323" r:id="rId16"/>
    <p:sldId id="328" r:id="rId17"/>
    <p:sldId id="300" r:id="rId18"/>
    <p:sldId id="322" r:id="rId19"/>
    <p:sldId id="301" r:id="rId20"/>
    <p:sldId id="317" r:id="rId21"/>
    <p:sldId id="272" r:id="rId22"/>
    <p:sldId id="316" r:id="rId23"/>
    <p:sldId id="29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1744F-3541-4BAC-BB61-FB4BAD997AE4}" v="43" dt="2023-08-14T17:11:15.045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Windows Live" clId="Web-{364380A8-957D-4FC6-BB2C-EB03DF50E0AC}"/>
    <pc:docChg chg="modSld">
      <pc:chgData name="Afonso Cesar Lelis Brandão" userId="3b512ad89c9e87a7" providerId="Windows Live" clId="Web-{364380A8-957D-4FC6-BB2C-EB03DF50E0AC}" dt="2023-08-13T00:31:05.299" v="72" actId="20577"/>
      <pc:docMkLst>
        <pc:docMk/>
      </pc:docMkLst>
      <pc:sldChg chg="addSp delSp modSp">
        <pc:chgData name="Afonso Cesar Lelis Brandão" userId="3b512ad89c9e87a7" providerId="Windows Live" clId="Web-{364380A8-957D-4FC6-BB2C-EB03DF50E0AC}" dt="2023-08-13T00:31:05.299" v="72" actId="20577"/>
        <pc:sldMkLst>
          <pc:docMk/>
          <pc:sldMk cId="1755320519" sldId="296"/>
        </pc:sldMkLst>
        <pc:spChg chg="add del mod">
          <ac:chgData name="Afonso Cesar Lelis Brandão" userId="3b512ad89c9e87a7" providerId="Windows Live" clId="Web-{364380A8-957D-4FC6-BB2C-EB03DF50E0AC}" dt="2023-08-13T00:20:52.150" v="7"/>
          <ac:spMkLst>
            <pc:docMk/>
            <pc:sldMk cId="1755320519" sldId="296"/>
            <ac:spMk id="2" creationId="{EDEDE93B-FC6D-5086-4F5D-F8FC64884C06}"/>
          </ac:spMkLst>
        </pc:spChg>
        <pc:spChg chg="add mod">
          <ac:chgData name="Afonso Cesar Lelis Brandão" userId="3b512ad89c9e87a7" providerId="Windows Live" clId="Web-{364380A8-957D-4FC6-BB2C-EB03DF50E0AC}" dt="2023-08-13T00:31:05.299" v="72" actId="20577"/>
          <ac:spMkLst>
            <pc:docMk/>
            <pc:sldMk cId="1755320519" sldId="296"/>
            <ac:spMk id="5" creationId="{646D344C-8149-15F8-F938-5F8916EBAA75}"/>
          </ac:spMkLst>
        </pc:spChg>
        <pc:spChg chg="del mod">
          <ac:chgData name="Afonso Cesar Lelis Brandão" userId="3b512ad89c9e87a7" providerId="Windows Live" clId="Web-{364380A8-957D-4FC6-BB2C-EB03DF50E0AC}" dt="2023-08-13T00:20:33.446" v="3"/>
          <ac:spMkLst>
            <pc:docMk/>
            <pc:sldMk cId="1755320519" sldId="296"/>
            <ac:spMk id="270" creationId="{00000000-0000-0000-0000-000000000000}"/>
          </ac:spMkLst>
        </pc:spChg>
        <pc:spChg chg="del">
          <ac:chgData name="Afonso Cesar Lelis Brandão" userId="3b512ad89c9e87a7" providerId="Windows Live" clId="Web-{364380A8-957D-4FC6-BB2C-EB03DF50E0AC}" dt="2023-08-13T00:20:27.196" v="0"/>
          <ac:spMkLst>
            <pc:docMk/>
            <pc:sldMk cId="1755320519" sldId="296"/>
            <ac:spMk id="271" creationId="{00000000-0000-0000-0000-000000000000}"/>
          </ac:spMkLst>
        </pc:spChg>
        <pc:spChg chg="del">
          <ac:chgData name="Afonso Cesar Lelis Brandão" userId="3b512ad89c9e87a7" providerId="Windows Live" clId="Web-{364380A8-957D-4FC6-BB2C-EB03DF50E0AC}" dt="2023-08-13T00:20:30.180" v="1"/>
          <ac:spMkLst>
            <pc:docMk/>
            <pc:sldMk cId="1755320519" sldId="296"/>
            <ac:spMk id="273" creationId="{00000000-0000-0000-0000-000000000000}"/>
          </ac:spMkLst>
        </pc:spChg>
        <pc:picChg chg="add mod">
          <ac:chgData name="Afonso Cesar Lelis Brandão" userId="3b512ad89c9e87a7" providerId="Windows Live" clId="Web-{364380A8-957D-4FC6-BB2C-EB03DF50E0AC}" dt="2023-08-13T00:30:52.439" v="59" actId="1076"/>
          <ac:picMkLst>
            <pc:docMk/>
            <pc:sldMk cId="1755320519" sldId="296"/>
            <ac:picMk id="3" creationId="{AD03A59E-8FEA-BA02-FD29-41AEA2333A8C}"/>
          </ac:picMkLst>
        </pc:picChg>
      </pc:sldChg>
      <pc:sldChg chg="modSp">
        <pc:chgData name="Afonso Cesar Lelis Brandão" userId="3b512ad89c9e87a7" providerId="Windows Live" clId="Web-{364380A8-957D-4FC6-BB2C-EB03DF50E0AC}" dt="2023-08-13T00:26:03.459" v="58" actId="20577"/>
        <pc:sldMkLst>
          <pc:docMk/>
          <pc:sldMk cId="888005641" sldId="301"/>
        </pc:sldMkLst>
        <pc:spChg chg="mod">
          <ac:chgData name="Afonso Cesar Lelis Brandão" userId="3b512ad89c9e87a7" providerId="Windows Live" clId="Web-{364380A8-957D-4FC6-BB2C-EB03DF50E0AC}" dt="2023-08-13T00:26:03.459" v="58" actId="20577"/>
          <ac:spMkLst>
            <pc:docMk/>
            <pc:sldMk cId="888005641" sldId="301"/>
            <ac:spMk id="271" creationId="{00000000-0000-0000-0000-000000000000}"/>
          </ac:spMkLst>
        </pc:spChg>
      </pc:sldChg>
      <pc:sldChg chg="addSp modSp">
        <pc:chgData name="Afonso Cesar Lelis Brandão" userId="3b512ad89c9e87a7" providerId="Windows Live" clId="Web-{364380A8-957D-4FC6-BB2C-EB03DF50E0AC}" dt="2023-08-13T00:25:42.646" v="54" actId="1076"/>
        <pc:sldMkLst>
          <pc:docMk/>
          <pc:sldMk cId="3168949616" sldId="315"/>
        </pc:sldMkLst>
        <pc:spChg chg="mod">
          <ac:chgData name="Afonso Cesar Lelis Brandão" userId="3b512ad89c9e87a7" providerId="Windows Live" clId="Web-{364380A8-957D-4FC6-BB2C-EB03DF50E0AC}" dt="2023-08-13T00:24:23.424" v="44" actId="20577"/>
          <ac:spMkLst>
            <pc:docMk/>
            <pc:sldMk cId="3168949616" sldId="315"/>
            <ac:spMk id="271" creationId="{00000000-0000-0000-0000-000000000000}"/>
          </ac:spMkLst>
        </pc:spChg>
        <pc:spChg chg="mod">
          <ac:chgData name="Afonso Cesar Lelis Brandão" userId="3b512ad89c9e87a7" providerId="Windows Live" clId="Web-{364380A8-957D-4FC6-BB2C-EB03DF50E0AC}" dt="2023-08-13T00:25:42.646" v="54" actId="1076"/>
          <ac:spMkLst>
            <pc:docMk/>
            <pc:sldMk cId="3168949616" sldId="315"/>
            <ac:spMk id="273" creationId="{00000000-0000-0000-0000-000000000000}"/>
          </ac:spMkLst>
        </pc:spChg>
        <pc:picChg chg="add mod">
          <ac:chgData name="Afonso Cesar Lelis Brandão" userId="3b512ad89c9e87a7" providerId="Windows Live" clId="Web-{364380A8-957D-4FC6-BB2C-EB03DF50E0AC}" dt="2023-08-13T00:25:32.364" v="53" actId="1076"/>
          <ac:picMkLst>
            <pc:docMk/>
            <pc:sldMk cId="3168949616" sldId="315"/>
            <ac:picMk id="2" creationId="{0C4287D1-EB1A-2FCC-D74C-A38E3FB02B26}"/>
          </ac:picMkLst>
        </pc:picChg>
        <pc:picChg chg="add mod">
          <ac:chgData name="Afonso Cesar Lelis Brandão" userId="3b512ad89c9e87a7" providerId="Windows Live" clId="Web-{364380A8-957D-4FC6-BB2C-EB03DF50E0AC}" dt="2023-08-13T00:25:30.411" v="52" actId="1076"/>
          <ac:picMkLst>
            <pc:docMk/>
            <pc:sldMk cId="3168949616" sldId="315"/>
            <ac:picMk id="3" creationId="{B234F45E-B089-F294-132E-C1B0A9278CB8}"/>
          </ac:picMkLst>
        </pc:picChg>
      </pc:sldChg>
    </pc:docChg>
  </pc:docChgLst>
  <pc:docChgLst>
    <pc:chgData name="Afonso Cesar Lelis Brandão" userId="3b512ad89c9e87a7" providerId="LiveId" clId="{3421744F-3541-4BAC-BB61-FB4BAD997AE4}"/>
    <pc:docChg chg="undo custSel addSld delSld modSld sldOrd">
      <pc:chgData name="Afonso Cesar Lelis Brandão" userId="3b512ad89c9e87a7" providerId="LiveId" clId="{3421744F-3541-4BAC-BB61-FB4BAD997AE4}" dt="2023-08-14T17:11:32.267" v="1061" actId="113"/>
      <pc:docMkLst>
        <pc:docMk/>
      </pc:docMkLst>
      <pc:sldChg chg="delSp modSp add mod setBg">
        <pc:chgData name="Afonso Cesar Lelis Brandão" userId="3b512ad89c9e87a7" providerId="LiveId" clId="{3421744F-3541-4BAC-BB61-FB4BAD997AE4}" dt="2023-08-04T11:32:56.576" v="176" actId="478"/>
        <pc:sldMkLst>
          <pc:docMk/>
          <pc:sldMk cId="0" sldId="272"/>
        </pc:sldMkLst>
        <pc:spChg chg="del">
          <ac:chgData name="Afonso Cesar Lelis Brandão" userId="3b512ad89c9e87a7" providerId="LiveId" clId="{3421744F-3541-4BAC-BB61-FB4BAD997AE4}" dt="2023-08-04T11:32:56.576" v="176" actId="478"/>
          <ac:spMkLst>
            <pc:docMk/>
            <pc:sldMk cId="0" sldId="272"/>
            <ac:spMk id="509" creationId="{00000000-0000-0000-0000-000000000000}"/>
          </ac:spMkLst>
        </pc:spChg>
        <pc:spChg chg="mod">
          <ac:chgData name="Afonso Cesar Lelis Brandão" userId="3b512ad89c9e87a7" providerId="LiveId" clId="{3421744F-3541-4BAC-BB61-FB4BAD997AE4}" dt="2023-08-04T11:32:53.478" v="175" actId="20577"/>
          <ac:spMkLst>
            <pc:docMk/>
            <pc:sldMk cId="0" sldId="272"/>
            <ac:spMk id="511" creationId="{00000000-0000-0000-0000-000000000000}"/>
          </ac:spMkLst>
        </pc:spChg>
      </pc:sldChg>
      <pc:sldChg chg="modSp mod">
        <pc:chgData name="Afonso Cesar Lelis Brandão" userId="3b512ad89c9e87a7" providerId="LiveId" clId="{3421744F-3541-4BAC-BB61-FB4BAD997AE4}" dt="2023-08-04T14:02:56.399" v="185" actId="20577"/>
        <pc:sldMkLst>
          <pc:docMk/>
          <pc:sldMk cId="1755320519" sldId="296"/>
        </pc:sldMkLst>
        <pc:spChg chg="mod">
          <ac:chgData name="Afonso Cesar Lelis Brandão" userId="3b512ad89c9e87a7" providerId="LiveId" clId="{3421744F-3541-4BAC-BB61-FB4BAD997AE4}" dt="2023-08-03T12:25:24.994" v="125" actId="20577"/>
          <ac:spMkLst>
            <pc:docMk/>
            <pc:sldMk cId="1755320519" sldId="296"/>
            <ac:spMk id="270" creationId="{00000000-0000-0000-0000-000000000000}"/>
          </ac:spMkLst>
        </pc:spChg>
        <pc:spChg chg="mod">
          <ac:chgData name="Afonso Cesar Lelis Brandão" userId="3b512ad89c9e87a7" providerId="LiveId" clId="{3421744F-3541-4BAC-BB61-FB4BAD997AE4}" dt="2023-08-03T12:25:32.557" v="127" actId="20577"/>
          <ac:spMkLst>
            <pc:docMk/>
            <pc:sldMk cId="1755320519" sldId="296"/>
            <ac:spMk id="271" creationId="{00000000-0000-0000-0000-000000000000}"/>
          </ac:spMkLst>
        </pc:spChg>
        <pc:spChg chg="mod">
          <ac:chgData name="Afonso Cesar Lelis Brandão" userId="3b512ad89c9e87a7" providerId="LiveId" clId="{3421744F-3541-4BAC-BB61-FB4BAD997AE4}" dt="2023-08-04T14:02:56.399" v="185" actId="20577"/>
          <ac:spMkLst>
            <pc:docMk/>
            <pc:sldMk cId="1755320519" sldId="296"/>
            <ac:spMk id="273" creationId="{00000000-0000-0000-0000-000000000000}"/>
          </ac:spMkLst>
        </pc:spChg>
      </pc:sldChg>
      <pc:sldChg chg="modSp mod">
        <pc:chgData name="Afonso Cesar Lelis Brandão" userId="3b512ad89c9e87a7" providerId="LiveId" clId="{3421744F-3541-4BAC-BB61-FB4BAD997AE4}" dt="2023-08-09T18:43:20.366" v="799" actId="20577"/>
        <pc:sldMkLst>
          <pc:docMk/>
          <pc:sldMk cId="3968538738" sldId="297"/>
        </pc:sldMkLst>
        <pc:spChg chg="mod">
          <ac:chgData name="Afonso Cesar Lelis Brandão" userId="3b512ad89c9e87a7" providerId="LiveId" clId="{3421744F-3541-4BAC-BB61-FB4BAD997AE4}" dt="2023-08-09T18:43:20.366" v="799" actId="20577"/>
          <ac:spMkLst>
            <pc:docMk/>
            <pc:sldMk cId="3968538738" sldId="297"/>
            <ac:spMk id="271" creationId="{00000000-0000-0000-0000-000000000000}"/>
          </ac:spMkLst>
        </pc:spChg>
        <pc:picChg chg="mod">
          <ac:chgData name="Afonso Cesar Lelis Brandão" userId="3b512ad89c9e87a7" providerId="LiveId" clId="{3421744F-3541-4BAC-BB61-FB4BAD997AE4}" dt="2023-08-09T18:43:17.536" v="798" actId="14100"/>
          <ac:picMkLst>
            <pc:docMk/>
            <pc:sldMk cId="3968538738" sldId="297"/>
            <ac:picMk id="2050" creationId="{AB5A0CA4-D000-A026-2943-EEDB3245F6C1}"/>
          </ac:picMkLst>
        </pc:picChg>
      </pc:sldChg>
      <pc:sldChg chg="modSp mod">
        <pc:chgData name="Afonso Cesar Lelis Brandão" userId="3b512ad89c9e87a7" providerId="LiveId" clId="{3421744F-3541-4BAC-BB61-FB4BAD997AE4}" dt="2023-08-04T14:06:29.297" v="249" actId="20577"/>
        <pc:sldMkLst>
          <pc:docMk/>
          <pc:sldMk cId="2795650222" sldId="298"/>
        </pc:sldMkLst>
        <pc:spChg chg="mod">
          <ac:chgData name="Afonso Cesar Lelis Brandão" userId="3b512ad89c9e87a7" providerId="LiveId" clId="{3421744F-3541-4BAC-BB61-FB4BAD997AE4}" dt="2023-08-04T14:06:29.297" v="249" actId="20577"/>
          <ac:spMkLst>
            <pc:docMk/>
            <pc:sldMk cId="2795650222" sldId="298"/>
            <ac:spMk id="271" creationId="{00000000-0000-0000-0000-000000000000}"/>
          </ac:spMkLst>
        </pc:spChg>
      </pc:sldChg>
      <pc:sldChg chg="modSp mod">
        <pc:chgData name="Afonso Cesar Lelis Brandão" userId="3b512ad89c9e87a7" providerId="LiveId" clId="{3421744F-3541-4BAC-BB61-FB4BAD997AE4}" dt="2023-08-04T14:07:36.272" v="285" actId="20577"/>
        <pc:sldMkLst>
          <pc:docMk/>
          <pc:sldMk cId="2832422773" sldId="300"/>
        </pc:sldMkLst>
        <pc:spChg chg="mod">
          <ac:chgData name="Afonso Cesar Lelis Brandão" userId="3b512ad89c9e87a7" providerId="LiveId" clId="{3421744F-3541-4BAC-BB61-FB4BAD997AE4}" dt="2023-08-02T17:48:59.036" v="114" actId="20577"/>
          <ac:spMkLst>
            <pc:docMk/>
            <pc:sldMk cId="2832422773" sldId="300"/>
            <ac:spMk id="270" creationId="{00000000-0000-0000-0000-000000000000}"/>
          </ac:spMkLst>
        </pc:spChg>
        <pc:graphicFrameChg chg="mod modGraphic">
          <ac:chgData name="Afonso Cesar Lelis Brandão" userId="3b512ad89c9e87a7" providerId="LiveId" clId="{3421744F-3541-4BAC-BB61-FB4BAD997AE4}" dt="2023-08-04T14:07:36.272" v="285" actId="20577"/>
          <ac:graphicFrameMkLst>
            <pc:docMk/>
            <pc:sldMk cId="2832422773" sldId="300"/>
            <ac:graphicFrameMk id="2" creationId="{0E717519-7776-D19A-6F5D-08D098A00EA9}"/>
          </ac:graphicFrameMkLst>
        </pc:graphicFrameChg>
      </pc:sldChg>
      <pc:sldChg chg="modSp mod">
        <pc:chgData name="Afonso Cesar Lelis Brandão" userId="3b512ad89c9e87a7" providerId="LiveId" clId="{3421744F-3541-4BAC-BB61-FB4BAD997AE4}" dt="2023-08-08T21:00:45.831" v="413" actId="6549"/>
        <pc:sldMkLst>
          <pc:docMk/>
          <pc:sldMk cId="888005641" sldId="301"/>
        </pc:sldMkLst>
        <pc:spChg chg="mod">
          <ac:chgData name="Afonso Cesar Lelis Brandão" userId="3b512ad89c9e87a7" providerId="LiveId" clId="{3421744F-3541-4BAC-BB61-FB4BAD997AE4}" dt="2023-08-08T21:00:45.831" v="413" actId="6549"/>
          <ac:spMkLst>
            <pc:docMk/>
            <pc:sldMk cId="888005641" sldId="301"/>
            <ac:spMk id="271" creationId="{00000000-0000-0000-0000-000000000000}"/>
          </ac:spMkLst>
        </pc:spChg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145307002" sldId="302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475949226" sldId="303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658670073" sldId="304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182509958" sldId="305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777673614" sldId="306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662127982" sldId="307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034850633" sldId="308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2961816523" sldId="309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1802903855" sldId="310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540338752" sldId="311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3066067056" sldId="312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2177813054" sldId="313"/>
        </pc:sldMkLst>
      </pc:sldChg>
      <pc:sldChg chg="del">
        <pc:chgData name="Afonso Cesar Lelis Brandão" userId="3b512ad89c9e87a7" providerId="LiveId" clId="{3421744F-3541-4BAC-BB61-FB4BAD997AE4}" dt="2023-08-08T20:57:37.348" v="298" actId="47"/>
        <pc:sldMkLst>
          <pc:docMk/>
          <pc:sldMk cId="3150735236" sldId="314"/>
        </pc:sldMkLst>
      </pc:sldChg>
      <pc:sldChg chg="modSp add mod">
        <pc:chgData name="Afonso Cesar Lelis Brandão" userId="3b512ad89c9e87a7" providerId="LiveId" clId="{3421744F-3541-4BAC-BB61-FB4BAD997AE4}" dt="2023-08-09T18:42:53.324" v="795" actId="20577"/>
        <pc:sldMkLst>
          <pc:docMk/>
          <pc:sldMk cId="3168949616" sldId="315"/>
        </pc:sldMkLst>
        <pc:spChg chg="mod">
          <ac:chgData name="Afonso Cesar Lelis Brandão" userId="3b512ad89c9e87a7" providerId="LiveId" clId="{3421744F-3541-4BAC-BB61-FB4BAD997AE4}" dt="2023-08-09T18:42:53.324" v="795" actId="20577"/>
          <ac:spMkLst>
            <pc:docMk/>
            <pc:sldMk cId="3168949616" sldId="315"/>
            <ac:spMk id="273" creationId="{00000000-0000-0000-0000-000000000000}"/>
          </ac:spMkLst>
        </pc:spChg>
      </pc:sldChg>
      <pc:sldChg chg="new del">
        <pc:chgData name="Afonso Cesar Lelis Brandão" userId="3b512ad89c9e87a7" providerId="LiveId" clId="{3421744F-3541-4BAC-BB61-FB4BAD997AE4}" dt="2023-08-04T11:32:27.264" v="166" actId="680"/>
        <pc:sldMkLst>
          <pc:docMk/>
          <pc:sldMk cId="1731494033" sldId="316"/>
        </pc:sldMkLst>
      </pc:sldChg>
      <pc:sldChg chg="modSp add mod">
        <pc:chgData name="Afonso Cesar Lelis Brandão" userId="3b512ad89c9e87a7" providerId="LiveId" clId="{3421744F-3541-4BAC-BB61-FB4BAD997AE4}" dt="2023-08-09T18:47:43.898" v="903" actId="20577"/>
        <pc:sldMkLst>
          <pc:docMk/>
          <pc:sldMk cId="2589374984" sldId="316"/>
        </pc:sldMkLst>
        <pc:spChg chg="mod">
          <ac:chgData name="Afonso Cesar Lelis Brandão" userId="3b512ad89c9e87a7" providerId="LiveId" clId="{3421744F-3541-4BAC-BB61-FB4BAD997AE4}" dt="2023-08-04T11:33:09.512" v="184" actId="20577"/>
          <ac:spMkLst>
            <pc:docMk/>
            <pc:sldMk cId="2589374984" sldId="316"/>
            <ac:spMk id="270" creationId="{00000000-0000-0000-0000-000000000000}"/>
          </ac:spMkLst>
        </pc:spChg>
        <pc:spChg chg="mod">
          <ac:chgData name="Afonso Cesar Lelis Brandão" userId="3b512ad89c9e87a7" providerId="LiveId" clId="{3421744F-3541-4BAC-BB61-FB4BAD997AE4}" dt="2023-08-09T18:47:43.898" v="903" actId="20577"/>
          <ac:spMkLst>
            <pc:docMk/>
            <pc:sldMk cId="2589374984" sldId="316"/>
            <ac:spMk id="271" creationId="{00000000-0000-0000-0000-000000000000}"/>
          </ac:spMkLst>
        </pc:spChg>
        <pc:spChg chg="mod">
          <ac:chgData name="Afonso Cesar Lelis Brandão" userId="3b512ad89c9e87a7" providerId="LiveId" clId="{3421744F-3541-4BAC-BB61-FB4BAD997AE4}" dt="2023-08-09T18:45:28.314" v="818" actId="1076"/>
          <ac:spMkLst>
            <pc:docMk/>
            <pc:sldMk cId="2589374984" sldId="316"/>
            <ac:spMk id="273" creationId="{00000000-0000-0000-0000-000000000000}"/>
          </ac:spMkLst>
        </pc:spChg>
      </pc:sldChg>
      <pc:sldChg chg="addSp delSp modSp add mod">
        <pc:chgData name="Afonso Cesar Lelis Brandão" userId="3b512ad89c9e87a7" providerId="LiveId" clId="{3421744F-3541-4BAC-BB61-FB4BAD997AE4}" dt="2023-08-09T18:48:08.554" v="920" actId="20577"/>
        <pc:sldMkLst>
          <pc:docMk/>
          <pc:sldMk cId="12391297" sldId="317"/>
        </pc:sldMkLst>
        <pc:spChg chg="mod">
          <ac:chgData name="Afonso Cesar Lelis Brandão" userId="3b512ad89c9e87a7" providerId="LiveId" clId="{3421744F-3541-4BAC-BB61-FB4BAD997AE4}" dt="2023-08-09T18:48:08.554" v="920" actId="20577"/>
          <ac:spMkLst>
            <pc:docMk/>
            <pc:sldMk cId="12391297" sldId="317"/>
            <ac:spMk id="270" creationId="{00000000-0000-0000-0000-000000000000}"/>
          </ac:spMkLst>
        </pc:spChg>
        <pc:spChg chg="del">
          <ac:chgData name="Afonso Cesar Lelis Brandão" userId="3b512ad89c9e87a7" providerId="LiveId" clId="{3421744F-3541-4BAC-BB61-FB4BAD997AE4}" dt="2023-08-09T18:39:17.559" v="770" actId="478"/>
          <ac:spMkLst>
            <pc:docMk/>
            <pc:sldMk cId="12391297" sldId="317"/>
            <ac:spMk id="271" creationId="{00000000-0000-0000-0000-000000000000}"/>
          </ac:spMkLst>
        </pc:spChg>
        <pc:picChg chg="add mod">
          <ac:chgData name="Afonso Cesar Lelis Brandão" userId="3b512ad89c9e87a7" providerId="LiveId" clId="{3421744F-3541-4BAC-BB61-FB4BAD997AE4}" dt="2023-08-09T18:40:30.314" v="774"/>
          <ac:picMkLst>
            <pc:docMk/>
            <pc:sldMk cId="12391297" sldId="317"/>
            <ac:picMk id="3" creationId="{44C2A38D-3D44-EC6A-A843-44ABB32EBA5F}"/>
          </ac:picMkLst>
        </pc:picChg>
      </pc:sldChg>
      <pc:sldChg chg="addSp delSp modSp add mod ord">
        <pc:chgData name="Afonso Cesar Lelis Brandão" userId="3b512ad89c9e87a7" providerId="LiveId" clId="{3421744F-3541-4BAC-BB61-FB4BAD997AE4}" dt="2023-08-14T11:15:10.362" v="975"/>
        <pc:sldMkLst>
          <pc:docMk/>
          <pc:sldMk cId="3327466246" sldId="318"/>
        </pc:sldMkLst>
        <pc:spChg chg="mod">
          <ac:chgData name="Afonso Cesar Lelis Brandão" userId="3b512ad89c9e87a7" providerId="LiveId" clId="{3421744F-3541-4BAC-BB61-FB4BAD997AE4}" dt="2023-08-14T11:11:43.716" v="949" actId="20577"/>
          <ac:spMkLst>
            <pc:docMk/>
            <pc:sldMk cId="3327466246" sldId="318"/>
            <ac:spMk id="270" creationId="{00000000-0000-0000-0000-000000000000}"/>
          </ac:spMkLst>
        </pc:spChg>
        <pc:spChg chg="del">
          <ac:chgData name="Afonso Cesar Lelis Brandão" userId="3b512ad89c9e87a7" providerId="LiveId" clId="{3421744F-3541-4BAC-BB61-FB4BAD997AE4}" dt="2023-08-14T11:11:47.725" v="951" actId="478"/>
          <ac:spMkLst>
            <pc:docMk/>
            <pc:sldMk cId="3327466246" sldId="318"/>
            <ac:spMk id="271" creationId="{00000000-0000-0000-0000-000000000000}"/>
          </ac:spMkLst>
        </pc:spChg>
        <pc:graphicFrameChg chg="add del mod modGraphic">
          <ac:chgData name="Afonso Cesar Lelis Brandão" userId="3b512ad89c9e87a7" providerId="LiveId" clId="{3421744F-3541-4BAC-BB61-FB4BAD997AE4}" dt="2023-08-14T11:13:18.631" v="957" actId="478"/>
          <ac:graphicFrameMkLst>
            <pc:docMk/>
            <pc:sldMk cId="3327466246" sldId="318"/>
            <ac:graphicFrameMk id="2" creationId="{0CF6143D-EA31-4FEA-2E0F-0083C164AB2D}"/>
          </ac:graphicFrameMkLst>
        </pc:graphicFrameChg>
        <pc:picChg chg="add mod">
          <ac:chgData name="Afonso Cesar Lelis Brandão" userId="3b512ad89c9e87a7" providerId="LiveId" clId="{3421744F-3541-4BAC-BB61-FB4BAD997AE4}" dt="2023-08-14T11:14:15.421" v="964" actId="14100"/>
          <ac:picMkLst>
            <pc:docMk/>
            <pc:sldMk cId="3327466246" sldId="318"/>
            <ac:picMk id="1026" creationId="{669C6415-85D5-A685-DFD5-D7F20A7E6DF9}"/>
          </ac:picMkLst>
        </pc:picChg>
        <pc:picChg chg="add mod">
          <ac:chgData name="Afonso Cesar Lelis Brandão" userId="3b512ad89c9e87a7" providerId="LiveId" clId="{3421744F-3541-4BAC-BB61-FB4BAD997AE4}" dt="2023-08-14T11:14:52.535" v="973" actId="1076"/>
          <ac:picMkLst>
            <pc:docMk/>
            <pc:sldMk cId="3327466246" sldId="318"/>
            <ac:picMk id="1028" creationId="{D5A7B66C-25D8-24F6-BA95-1449D9BF264C}"/>
          </ac:picMkLst>
        </pc:picChg>
        <pc:picChg chg="del">
          <ac:chgData name="Afonso Cesar Lelis Brandão" userId="3b512ad89c9e87a7" providerId="LiveId" clId="{3421744F-3541-4BAC-BB61-FB4BAD997AE4}" dt="2023-08-14T11:11:46.196" v="950" actId="478"/>
          <ac:picMkLst>
            <pc:docMk/>
            <pc:sldMk cId="3327466246" sldId="318"/>
            <ac:picMk id="2050" creationId="{AB5A0CA4-D000-A026-2943-EEDB3245F6C1}"/>
          </ac:picMkLst>
        </pc:picChg>
      </pc:sldChg>
      <pc:sldChg chg="addSp delSp modSp add mod">
        <pc:chgData name="Afonso Cesar Lelis Brandão" userId="3b512ad89c9e87a7" providerId="LiveId" clId="{3421744F-3541-4BAC-BB61-FB4BAD997AE4}" dt="2023-08-14T11:21:30.814" v="1028" actId="14100"/>
        <pc:sldMkLst>
          <pc:docMk/>
          <pc:sldMk cId="1141367799" sldId="319"/>
        </pc:sldMkLst>
        <pc:spChg chg="mod">
          <ac:chgData name="Afonso Cesar Lelis Brandão" userId="3b512ad89c9e87a7" providerId="LiveId" clId="{3421744F-3541-4BAC-BB61-FB4BAD997AE4}" dt="2023-08-14T11:20:32.982" v="1004" actId="20577"/>
          <ac:spMkLst>
            <pc:docMk/>
            <pc:sldMk cId="1141367799" sldId="319"/>
            <ac:spMk id="270" creationId="{00000000-0000-0000-0000-000000000000}"/>
          </ac:spMkLst>
        </pc:spChg>
        <pc:spChg chg="add del mod">
          <ac:chgData name="Afonso Cesar Lelis Brandão" userId="3b512ad89c9e87a7" providerId="LiveId" clId="{3421744F-3541-4BAC-BB61-FB4BAD997AE4}" dt="2023-08-14T11:21:30.814" v="1028" actId="14100"/>
          <ac:spMkLst>
            <pc:docMk/>
            <pc:sldMk cId="1141367799" sldId="319"/>
            <ac:spMk id="271" creationId="{00000000-0000-0000-0000-000000000000}"/>
          </ac:spMkLst>
        </pc:spChg>
      </pc:sldChg>
      <pc:sldChg chg="addSp delSp modSp add mod">
        <pc:chgData name="Afonso Cesar Lelis Brandão" userId="3b512ad89c9e87a7" providerId="LiveId" clId="{3421744F-3541-4BAC-BB61-FB4BAD997AE4}" dt="2023-08-14T17:11:32.267" v="1061" actId="113"/>
        <pc:sldMkLst>
          <pc:docMk/>
          <pc:sldMk cId="2090127000" sldId="328"/>
        </pc:sldMkLst>
        <pc:spChg chg="mod">
          <ac:chgData name="Afonso Cesar Lelis Brandão" userId="3b512ad89c9e87a7" providerId="LiveId" clId="{3421744F-3541-4BAC-BB61-FB4BAD997AE4}" dt="2023-08-14T17:06:36.699" v="1049" actId="20577"/>
          <ac:spMkLst>
            <pc:docMk/>
            <pc:sldMk cId="2090127000" sldId="328"/>
            <ac:spMk id="270" creationId="{00000000-0000-0000-0000-000000000000}"/>
          </ac:spMkLst>
        </pc:spChg>
        <pc:spChg chg="del">
          <ac:chgData name="Afonso Cesar Lelis Brandão" userId="3b512ad89c9e87a7" providerId="LiveId" clId="{3421744F-3541-4BAC-BB61-FB4BAD997AE4}" dt="2023-08-14T17:06:39.339" v="1050" actId="478"/>
          <ac:spMkLst>
            <pc:docMk/>
            <pc:sldMk cId="2090127000" sldId="328"/>
            <ac:spMk id="271" creationId="{00000000-0000-0000-0000-000000000000}"/>
          </ac:spMkLst>
        </pc:spChg>
        <pc:graphicFrameChg chg="add mod modGraphic">
          <ac:chgData name="Afonso Cesar Lelis Brandão" userId="3b512ad89c9e87a7" providerId="LiveId" clId="{3421744F-3541-4BAC-BB61-FB4BAD997AE4}" dt="2023-08-14T17:11:32.267" v="1061" actId="113"/>
          <ac:graphicFrameMkLst>
            <pc:docMk/>
            <pc:sldMk cId="2090127000" sldId="328"/>
            <ac:graphicFrameMk id="2" creationId="{8D252381-F7B8-2596-6F4E-D8F182690E4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9D1114-48A4-40AE-9B96-EBD7B7A2E01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ED32FE-6BD3-40DE-9B1D-9521F8CD4EB1}">
      <dgm:prSet phldrT="[Texto]"/>
      <dgm:spPr/>
      <dgm:t>
        <a:bodyPr/>
        <a:lstStyle/>
        <a:p>
          <a:r>
            <a:rPr lang="pt-BR" dirty="0"/>
            <a:t>15 min</a:t>
          </a:r>
        </a:p>
      </dgm:t>
    </dgm:pt>
    <dgm:pt modelId="{0253564F-9253-4485-BB95-BFCC34E18DC7}" type="parTrans" cxnId="{DF3FACC8-CFC2-43BD-8FBA-ED4852C89827}">
      <dgm:prSet/>
      <dgm:spPr/>
      <dgm:t>
        <a:bodyPr/>
        <a:lstStyle/>
        <a:p>
          <a:endParaRPr lang="pt-BR"/>
        </a:p>
      </dgm:t>
    </dgm:pt>
    <dgm:pt modelId="{445CD62B-B66B-4BB6-8ABF-2B443D30999C}" type="sibTrans" cxnId="{DF3FACC8-CFC2-43BD-8FBA-ED4852C89827}">
      <dgm:prSet/>
      <dgm:spPr/>
      <dgm:t>
        <a:bodyPr/>
        <a:lstStyle/>
        <a:p>
          <a:endParaRPr lang="pt-BR"/>
        </a:p>
      </dgm:t>
    </dgm:pt>
    <dgm:pt modelId="{9260CF78-1029-4305-9B7D-DD6ABB9F3B82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0C8E2D16-9A6E-4E50-A108-3EAE619B33F9}" type="parTrans" cxnId="{59DD99FB-09C5-444C-99E5-7E53633B7659}">
      <dgm:prSet/>
      <dgm:spPr/>
      <dgm:t>
        <a:bodyPr/>
        <a:lstStyle/>
        <a:p>
          <a:endParaRPr lang="pt-BR"/>
        </a:p>
      </dgm:t>
    </dgm:pt>
    <dgm:pt modelId="{83625AFA-B228-48CF-9FD0-B48A6AD15520}" type="sibTrans" cxnId="{59DD99FB-09C5-444C-99E5-7E53633B7659}">
      <dgm:prSet/>
      <dgm:spPr/>
      <dgm:t>
        <a:bodyPr/>
        <a:lstStyle/>
        <a:p>
          <a:endParaRPr lang="pt-BR"/>
        </a:p>
      </dgm:t>
    </dgm:pt>
    <dgm:pt modelId="{FBD366CC-7D0D-45E4-9B7B-19218838035C}">
      <dgm:prSet phldrT="[Texto]"/>
      <dgm:spPr/>
      <dgm:t>
        <a:bodyPr/>
        <a:lstStyle/>
        <a:p>
          <a:r>
            <a:rPr lang="pt-BR" dirty="0"/>
            <a:t>30 min</a:t>
          </a:r>
        </a:p>
      </dgm:t>
    </dgm:pt>
    <dgm:pt modelId="{887704C6-4FE2-44C0-9937-45ACD380FB8E}" type="parTrans" cxnId="{5ED7AB83-CA46-4C4D-91AD-65620627CB1C}">
      <dgm:prSet/>
      <dgm:spPr/>
      <dgm:t>
        <a:bodyPr/>
        <a:lstStyle/>
        <a:p>
          <a:endParaRPr lang="pt-BR"/>
        </a:p>
      </dgm:t>
    </dgm:pt>
    <dgm:pt modelId="{A132A0E5-84E1-470B-89FE-D78823C3E09C}" type="sibTrans" cxnId="{5ED7AB83-CA46-4C4D-91AD-65620627CB1C}">
      <dgm:prSet/>
      <dgm:spPr/>
      <dgm:t>
        <a:bodyPr/>
        <a:lstStyle/>
        <a:p>
          <a:endParaRPr lang="pt-BR"/>
        </a:p>
      </dgm:t>
    </dgm:pt>
    <dgm:pt modelId="{3003F89C-A538-458C-AB3D-B39DE4791B85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40B4026C-17ED-4C62-8A15-C5FD53DF538A}" type="parTrans" cxnId="{1632904C-95D9-4545-A33D-6C59ABE44199}">
      <dgm:prSet/>
      <dgm:spPr/>
      <dgm:t>
        <a:bodyPr/>
        <a:lstStyle/>
        <a:p>
          <a:endParaRPr lang="pt-BR"/>
        </a:p>
      </dgm:t>
    </dgm:pt>
    <dgm:pt modelId="{8BCB5127-5E7A-472A-9A0C-4351961FEC86}" type="sibTrans" cxnId="{1632904C-95D9-4545-A33D-6C59ABE44199}">
      <dgm:prSet/>
      <dgm:spPr/>
      <dgm:t>
        <a:bodyPr/>
        <a:lstStyle/>
        <a:p>
          <a:endParaRPr lang="pt-BR"/>
        </a:p>
      </dgm:t>
    </dgm:pt>
    <dgm:pt modelId="{7014104C-BF29-457D-A2E0-3B404088D9D2}">
      <dgm:prSet phldrT="[Texto]"/>
      <dgm:spPr/>
      <dgm:t>
        <a:bodyPr/>
        <a:lstStyle/>
        <a:p>
          <a:r>
            <a:rPr lang="pt-BR" dirty="0"/>
            <a:t>1h</a:t>
          </a:r>
        </a:p>
      </dgm:t>
    </dgm:pt>
    <dgm:pt modelId="{4AD7C4DE-6944-430E-B334-ECE9ADF5F242}" type="parTrans" cxnId="{9E41BE05-8FE2-4AA6-BF6E-5563B60E3A77}">
      <dgm:prSet/>
      <dgm:spPr/>
      <dgm:t>
        <a:bodyPr/>
        <a:lstStyle/>
        <a:p>
          <a:endParaRPr lang="pt-BR"/>
        </a:p>
      </dgm:t>
    </dgm:pt>
    <dgm:pt modelId="{B149BE0B-AC26-4FCE-A91E-AEBE114F9FCF}" type="sibTrans" cxnId="{9E41BE05-8FE2-4AA6-BF6E-5563B60E3A77}">
      <dgm:prSet/>
      <dgm:spPr/>
      <dgm:t>
        <a:bodyPr/>
        <a:lstStyle/>
        <a:p>
          <a:endParaRPr lang="pt-BR"/>
        </a:p>
      </dgm:t>
    </dgm:pt>
    <dgm:pt modelId="{86799D56-9E4A-4EFB-AAD5-628EEF21ECB3}">
      <dgm:prSet phldrT="[Texto]"/>
      <dgm:spPr/>
      <dgm:t>
        <a:bodyPr/>
        <a:lstStyle/>
        <a:p>
          <a:r>
            <a:rPr lang="pt-BR" dirty="0"/>
            <a:t>Aplicação de Regra de Negócio via Live </a:t>
          </a:r>
          <a:r>
            <a:rPr lang="pt-BR" dirty="0" err="1"/>
            <a:t>Code</a:t>
          </a:r>
          <a:endParaRPr lang="pt-BR" dirty="0"/>
        </a:p>
      </dgm:t>
    </dgm:pt>
    <dgm:pt modelId="{3B5B9E79-7CD5-41F0-B4D0-B4687B5C1BF6}" type="parTrans" cxnId="{7A803ED5-7066-45AE-ACF9-AE45C6EEBF44}">
      <dgm:prSet/>
      <dgm:spPr/>
      <dgm:t>
        <a:bodyPr/>
        <a:lstStyle/>
        <a:p>
          <a:endParaRPr lang="pt-BR"/>
        </a:p>
      </dgm:t>
    </dgm:pt>
    <dgm:pt modelId="{0CA02709-7D21-4E2F-90E0-87FA7C3F73D9}" type="sibTrans" cxnId="{7A803ED5-7066-45AE-ACF9-AE45C6EEBF44}">
      <dgm:prSet/>
      <dgm:spPr/>
      <dgm:t>
        <a:bodyPr/>
        <a:lstStyle/>
        <a:p>
          <a:endParaRPr lang="pt-BR"/>
        </a:p>
      </dgm:t>
    </dgm:pt>
    <dgm:pt modelId="{9B34A3BB-3637-4A80-9E58-4C4E86837819}" type="pres">
      <dgm:prSet presAssocID="{569D1114-48A4-40AE-9B96-EBD7B7A2E015}" presName="linearFlow" presStyleCnt="0">
        <dgm:presLayoutVars>
          <dgm:dir/>
          <dgm:animLvl val="lvl"/>
          <dgm:resizeHandles val="exact"/>
        </dgm:presLayoutVars>
      </dgm:prSet>
      <dgm:spPr/>
    </dgm:pt>
    <dgm:pt modelId="{8AD3880A-5F55-4A0F-A743-528B8A4ADCE7}" type="pres">
      <dgm:prSet presAssocID="{15ED32FE-6BD3-40DE-9B1D-9521F8CD4EB1}" presName="composite" presStyleCnt="0"/>
      <dgm:spPr/>
    </dgm:pt>
    <dgm:pt modelId="{AB435E0E-DEDA-4009-AB25-04B3950130E9}" type="pres">
      <dgm:prSet presAssocID="{15ED32FE-6BD3-40DE-9B1D-9521F8CD4EB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77FB958-9E21-4C48-9A6B-E2BBF6990715}" type="pres">
      <dgm:prSet presAssocID="{15ED32FE-6BD3-40DE-9B1D-9521F8CD4EB1}" presName="descendantText" presStyleLbl="alignAcc1" presStyleIdx="0" presStyleCnt="3">
        <dgm:presLayoutVars>
          <dgm:bulletEnabled val="1"/>
        </dgm:presLayoutVars>
      </dgm:prSet>
      <dgm:spPr/>
    </dgm:pt>
    <dgm:pt modelId="{A39A7AB4-32F6-44BD-B385-F658B4B4395D}" type="pres">
      <dgm:prSet presAssocID="{445CD62B-B66B-4BB6-8ABF-2B443D30999C}" presName="sp" presStyleCnt="0"/>
      <dgm:spPr/>
    </dgm:pt>
    <dgm:pt modelId="{D6035B77-05A0-4778-93B6-9FC189069B82}" type="pres">
      <dgm:prSet presAssocID="{FBD366CC-7D0D-45E4-9B7B-19218838035C}" presName="composite" presStyleCnt="0"/>
      <dgm:spPr/>
    </dgm:pt>
    <dgm:pt modelId="{EA39F79F-4239-4108-83B6-B0C21C9652BA}" type="pres">
      <dgm:prSet presAssocID="{FBD366CC-7D0D-45E4-9B7B-19218838035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B7481D2-8996-4E89-8C46-0E0548089463}" type="pres">
      <dgm:prSet presAssocID="{FBD366CC-7D0D-45E4-9B7B-19218838035C}" presName="descendantText" presStyleLbl="alignAcc1" presStyleIdx="1" presStyleCnt="3">
        <dgm:presLayoutVars>
          <dgm:bulletEnabled val="1"/>
        </dgm:presLayoutVars>
      </dgm:prSet>
      <dgm:spPr/>
    </dgm:pt>
    <dgm:pt modelId="{55320C42-7EB9-46FA-9B3B-5179B5232A76}" type="pres">
      <dgm:prSet presAssocID="{A132A0E5-84E1-470B-89FE-D78823C3E09C}" presName="sp" presStyleCnt="0"/>
      <dgm:spPr/>
    </dgm:pt>
    <dgm:pt modelId="{010F7DCA-E563-4570-92B7-22D451BD8AAA}" type="pres">
      <dgm:prSet presAssocID="{7014104C-BF29-457D-A2E0-3B404088D9D2}" presName="composite" presStyleCnt="0"/>
      <dgm:spPr/>
    </dgm:pt>
    <dgm:pt modelId="{2A532F59-8E38-4B88-B81D-9ADA4C8206AA}" type="pres">
      <dgm:prSet presAssocID="{7014104C-BF29-457D-A2E0-3B404088D9D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97DF3CE-AA30-4F01-ABBB-DC9B8DEC735E}" type="pres">
      <dgm:prSet presAssocID="{7014104C-BF29-457D-A2E0-3B404088D9D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E41BE05-8FE2-4AA6-BF6E-5563B60E3A77}" srcId="{569D1114-48A4-40AE-9B96-EBD7B7A2E015}" destId="{7014104C-BF29-457D-A2E0-3B404088D9D2}" srcOrd="2" destOrd="0" parTransId="{4AD7C4DE-6944-430E-B334-ECE9ADF5F242}" sibTransId="{B149BE0B-AC26-4FCE-A91E-AEBE114F9FCF}"/>
    <dgm:cxn modelId="{A8A6B523-1F85-47B1-9427-3E153D40A803}" type="presOf" srcId="{FBD366CC-7D0D-45E4-9B7B-19218838035C}" destId="{EA39F79F-4239-4108-83B6-B0C21C9652BA}" srcOrd="0" destOrd="0" presId="urn:microsoft.com/office/officeart/2005/8/layout/chevron2"/>
    <dgm:cxn modelId="{8E0E2329-0298-4474-BB89-B6D0695CF687}" type="presOf" srcId="{9260CF78-1029-4305-9B7D-DD6ABB9F3B82}" destId="{177FB958-9E21-4C48-9A6B-E2BBF6990715}" srcOrd="0" destOrd="0" presId="urn:microsoft.com/office/officeart/2005/8/layout/chevron2"/>
    <dgm:cxn modelId="{1632904C-95D9-4545-A33D-6C59ABE44199}" srcId="{FBD366CC-7D0D-45E4-9B7B-19218838035C}" destId="{3003F89C-A538-458C-AB3D-B39DE4791B85}" srcOrd="0" destOrd="0" parTransId="{40B4026C-17ED-4C62-8A15-C5FD53DF538A}" sibTransId="{8BCB5127-5E7A-472A-9A0C-4351961FEC86}"/>
    <dgm:cxn modelId="{5ED7AB83-CA46-4C4D-91AD-65620627CB1C}" srcId="{569D1114-48A4-40AE-9B96-EBD7B7A2E015}" destId="{FBD366CC-7D0D-45E4-9B7B-19218838035C}" srcOrd="1" destOrd="0" parTransId="{887704C6-4FE2-44C0-9937-45ACD380FB8E}" sibTransId="{A132A0E5-84E1-470B-89FE-D78823C3E09C}"/>
    <dgm:cxn modelId="{7C0693A5-3FA5-412C-A85D-F7BFEDCCDAC5}" type="presOf" srcId="{569D1114-48A4-40AE-9B96-EBD7B7A2E015}" destId="{9B34A3BB-3637-4A80-9E58-4C4E86837819}" srcOrd="0" destOrd="0" presId="urn:microsoft.com/office/officeart/2005/8/layout/chevron2"/>
    <dgm:cxn modelId="{DF3FACC8-CFC2-43BD-8FBA-ED4852C89827}" srcId="{569D1114-48A4-40AE-9B96-EBD7B7A2E015}" destId="{15ED32FE-6BD3-40DE-9B1D-9521F8CD4EB1}" srcOrd="0" destOrd="0" parTransId="{0253564F-9253-4485-BB95-BFCC34E18DC7}" sibTransId="{445CD62B-B66B-4BB6-8ABF-2B443D30999C}"/>
    <dgm:cxn modelId="{C5B8FCC9-23E7-4889-A033-024EBE6FDB85}" type="presOf" srcId="{86799D56-9E4A-4EFB-AAD5-628EEF21ECB3}" destId="{F97DF3CE-AA30-4F01-ABBB-DC9B8DEC735E}" srcOrd="0" destOrd="0" presId="urn:microsoft.com/office/officeart/2005/8/layout/chevron2"/>
    <dgm:cxn modelId="{C1BA0CCC-F185-4AF1-88D7-700F6B053ACD}" type="presOf" srcId="{3003F89C-A538-458C-AB3D-B39DE4791B85}" destId="{AB7481D2-8996-4E89-8C46-0E0548089463}" srcOrd="0" destOrd="0" presId="urn:microsoft.com/office/officeart/2005/8/layout/chevron2"/>
    <dgm:cxn modelId="{7A803ED5-7066-45AE-ACF9-AE45C6EEBF44}" srcId="{7014104C-BF29-457D-A2E0-3B404088D9D2}" destId="{86799D56-9E4A-4EFB-AAD5-628EEF21ECB3}" srcOrd="0" destOrd="0" parTransId="{3B5B9E79-7CD5-41F0-B4D0-B4687B5C1BF6}" sibTransId="{0CA02709-7D21-4E2F-90E0-87FA7C3F73D9}"/>
    <dgm:cxn modelId="{9E1604E8-9CAF-4252-B17A-131C489C6E9E}" type="presOf" srcId="{7014104C-BF29-457D-A2E0-3B404088D9D2}" destId="{2A532F59-8E38-4B88-B81D-9ADA4C8206AA}" srcOrd="0" destOrd="0" presId="urn:microsoft.com/office/officeart/2005/8/layout/chevron2"/>
    <dgm:cxn modelId="{9434E5FA-116D-4291-9F0A-42AF2028F650}" type="presOf" srcId="{15ED32FE-6BD3-40DE-9B1D-9521F8CD4EB1}" destId="{AB435E0E-DEDA-4009-AB25-04B3950130E9}" srcOrd="0" destOrd="0" presId="urn:microsoft.com/office/officeart/2005/8/layout/chevron2"/>
    <dgm:cxn modelId="{59DD99FB-09C5-444C-99E5-7E53633B7659}" srcId="{15ED32FE-6BD3-40DE-9B1D-9521F8CD4EB1}" destId="{9260CF78-1029-4305-9B7D-DD6ABB9F3B82}" srcOrd="0" destOrd="0" parTransId="{0C8E2D16-9A6E-4E50-A108-3EAE619B33F9}" sibTransId="{83625AFA-B228-48CF-9FD0-B48A6AD15520}"/>
    <dgm:cxn modelId="{60AC7EBC-0DCC-4B54-91D7-8879573C7C5D}" type="presParOf" srcId="{9B34A3BB-3637-4A80-9E58-4C4E86837819}" destId="{8AD3880A-5F55-4A0F-A743-528B8A4ADCE7}" srcOrd="0" destOrd="0" presId="urn:microsoft.com/office/officeart/2005/8/layout/chevron2"/>
    <dgm:cxn modelId="{3973D514-5DE6-49D6-9D1E-86F776BC81D3}" type="presParOf" srcId="{8AD3880A-5F55-4A0F-A743-528B8A4ADCE7}" destId="{AB435E0E-DEDA-4009-AB25-04B3950130E9}" srcOrd="0" destOrd="0" presId="urn:microsoft.com/office/officeart/2005/8/layout/chevron2"/>
    <dgm:cxn modelId="{63A7C6FF-36D8-48FD-82DB-E9B86F6B7FBE}" type="presParOf" srcId="{8AD3880A-5F55-4A0F-A743-528B8A4ADCE7}" destId="{177FB958-9E21-4C48-9A6B-E2BBF6990715}" srcOrd="1" destOrd="0" presId="urn:microsoft.com/office/officeart/2005/8/layout/chevron2"/>
    <dgm:cxn modelId="{0FC12153-8C59-438D-95D3-CE04C5D58FEB}" type="presParOf" srcId="{9B34A3BB-3637-4A80-9E58-4C4E86837819}" destId="{A39A7AB4-32F6-44BD-B385-F658B4B4395D}" srcOrd="1" destOrd="0" presId="urn:microsoft.com/office/officeart/2005/8/layout/chevron2"/>
    <dgm:cxn modelId="{33DA608B-C5CD-493B-9D0C-EE27BADF1004}" type="presParOf" srcId="{9B34A3BB-3637-4A80-9E58-4C4E86837819}" destId="{D6035B77-05A0-4778-93B6-9FC189069B82}" srcOrd="2" destOrd="0" presId="urn:microsoft.com/office/officeart/2005/8/layout/chevron2"/>
    <dgm:cxn modelId="{5980952F-972E-43C4-A2A5-C73162A3B901}" type="presParOf" srcId="{D6035B77-05A0-4778-93B6-9FC189069B82}" destId="{EA39F79F-4239-4108-83B6-B0C21C9652BA}" srcOrd="0" destOrd="0" presId="urn:microsoft.com/office/officeart/2005/8/layout/chevron2"/>
    <dgm:cxn modelId="{6EDCD920-9A2F-4BC2-949B-4D90447C8883}" type="presParOf" srcId="{D6035B77-05A0-4778-93B6-9FC189069B82}" destId="{AB7481D2-8996-4E89-8C46-0E0548089463}" srcOrd="1" destOrd="0" presId="urn:microsoft.com/office/officeart/2005/8/layout/chevron2"/>
    <dgm:cxn modelId="{FF9AB47E-FAAC-4449-80BD-121922EF2A95}" type="presParOf" srcId="{9B34A3BB-3637-4A80-9E58-4C4E86837819}" destId="{55320C42-7EB9-46FA-9B3B-5179B5232A76}" srcOrd="3" destOrd="0" presId="urn:microsoft.com/office/officeart/2005/8/layout/chevron2"/>
    <dgm:cxn modelId="{519EAC0E-F94C-414F-8F74-F86767F4D56A}" type="presParOf" srcId="{9B34A3BB-3637-4A80-9E58-4C4E86837819}" destId="{010F7DCA-E563-4570-92B7-22D451BD8AAA}" srcOrd="4" destOrd="0" presId="urn:microsoft.com/office/officeart/2005/8/layout/chevron2"/>
    <dgm:cxn modelId="{CE4788BA-D4E5-4857-B6C8-435D21843CF3}" type="presParOf" srcId="{010F7DCA-E563-4570-92B7-22D451BD8AAA}" destId="{2A532F59-8E38-4B88-B81D-9ADA4C8206AA}" srcOrd="0" destOrd="0" presId="urn:microsoft.com/office/officeart/2005/8/layout/chevron2"/>
    <dgm:cxn modelId="{708ED5B5-6A32-48C5-B718-0EEE158ACC70}" type="presParOf" srcId="{010F7DCA-E563-4570-92B7-22D451BD8AAA}" destId="{F97DF3CE-AA30-4F01-ABBB-DC9B8DEC73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35E0E-DEDA-4009-AB25-04B3950130E9}">
      <dsp:nvSpPr>
        <dsp:cNvPr id="0" name=""/>
        <dsp:cNvSpPr/>
      </dsp:nvSpPr>
      <dsp:spPr>
        <a:xfrm rot="5400000">
          <a:off x="-186184" y="187811"/>
          <a:ext cx="1241227" cy="8688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15 min</a:t>
          </a:r>
        </a:p>
      </dsp:txBody>
      <dsp:txXfrm rot="-5400000">
        <a:off x="1" y="436057"/>
        <a:ext cx="868859" cy="372368"/>
      </dsp:txXfrm>
    </dsp:sp>
    <dsp:sp modelId="{177FB958-9E21-4C48-9A6B-E2BBF6990715}">
      <dsp:nvSpPr>
        <dsp:cNvPr id="0" name=""/>
        <dsp:cNvSpPr/>
      </dsp:nvSpPr>
      <dsp:spPr>
        <a:xfrm rot="5400000">
          <a:off x="3705328" y="-2834842"/>
          <a:ext cx="806797" cy="647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Daily</a:t>
          </a:r>
        </a:p>
      </dsp:txBody>
      <dsp:txXfrm rot="-5400000">
        <a:off x="868859" y="41012"/>
        <a:ext cx="6440351" cy="728027"/>
      </dsp:txXfrm>
    </dsp:sp>
    <dsp:sp modelId="{EA39F79F-4239-4108-83B6-B0C21C9652BA}">
      <dsp:nvSpPr>
        <dsp:cNvPr id="0" name=""/>
        <dsp:cNvSpPr/>
      </dsp:nvSpPr>
      <dsp:spPr>
        <a:xfrm rot="5400000">
          <a:off x="-186184" y="1229204"/>
          <a:ext cx="1241227" cy="8688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30 min</a:t>
          </a:r>
        </a:p>
      </dsp:txBody>
      <dsp:txXfrm rot="-5400000">
        <a:off x="1" y="1477450"/>
        <a:ext cx="868859" cy="372368"/>
      </dsp:txXfrm>
    </dsp:sp>
    <dsp:sp modelId="{AB7481D2-8996-4E89-8C46-0E0548089463}">
      <dsp:nvSpPr>
        <dsp:cNvPr id="0" name=""/>
        <dsp:cNvSpPr/>
      </dsp:nvSpPr>
      <dsp:spPr>
        <a:xfrm rot="5400000">
          <a:off x="3705328" y="-1793448"/>
          <a:ext cx="806797" cy="647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Aula Expositiva e Dialogada</a:t>
          </a:r>
        </a:p>
      </dsp:txBody>
      <dsp:txXfrm rot="-5400000">
        <a:off x="868859" y="1082406"/>
        <a:ext cx="6440351" cy="728027"/>
      </dsp:txXfrm>
    </dsp:sp>
    <dsp:sp modelId="{2A532F59-8E38-4B88-B81D-9ADA4C8206AA}">
      <dsp:nvSpPr>
        <dsp:cNvPr id="0" name=""/>
        <dsp:cNvSpPr/>
      </dsp:nvSpPr>
      <dsp:spPr>
        <a:xfrm rot="5400000">
          <a:off x="-186184" y="2270598"/>
          <a:ext cx="1241227" cy="8688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1h</a:t>
          </a:r>
        </a:p>
      </dsp:txBody>
      <dsp:txXfrm rot="-5400000">
        <a:off x="1" y="2518844"/>
        <a:ext cx="868859" cy="372368"/>
      </dsp:txXfrm>
    </dsp:sp>
    <dsp:sp modelId="{F97DF3CE-AA30-4F01-ABBB-DC9B8DEC735E}">
      <dsp:nvSpPr>
        <dsp:cNvPr id="0" name=""/>
        <dsp:cNvSpPr/>
      </dsp:nvSpPr>
      <dsp:spPr>
        <a:xfrm rot="5400000">
          <a:off x="3705328" y="-752055"/>
          <a:ext cx="806797" cy="64797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Aplicação de Regra de Negócio via Live </a:t>
          </a:r>
          <a:r>
            <a:rPr lang="pt-BR" sz="2600" kern="1200" dirty="0" err="1"/>
            <a:t>Code</a:t>
          </a:r>
          <a:endParaRPr lang="pt-BR" sz="2600" kern="1200" dirty="0"/>
        </a:p>
      </dsp:txBody>
      <dsp:txXfrm rot="-5400000">
        <a:off x="868859" y="2123799"/>
        <a:ext cx="6440351" cy="72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338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95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79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68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01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23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987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049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884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920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561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30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79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79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88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15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879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27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90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nteudo.movidesk.com/regras-de-negocio-ti/" TargetMode="External"/><Relationship Id="rId5" Type="http://schemas.openxmlformats.org/officeDocument/2006/relationships/hyperlink" Target="https://pt.linkedin.com/pulse/tdm-e-dmn-uma-combina%C3%A7%C3%A3o-destinada-ao-sucesso-antonio-plais" TargetMode="External"/><Relationship Id="rId4" Type="http://schemas.openxmlformats.org/officeDocument/2006/relationships/hyperlink" Target="https://blog.grancursosonline.com.br/dmn-na-sefaz-mt-e-muito-ale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hyperlink" Target="https://gist.github.com/afonsolelis/28ada395821d3a83470127e620a84c42" TargetMode="External"/><Relationship Id="rId4" Type="http://schemas.openxmlformats.org/officeDocument/2006/relationships/hyperlink" Target="https://colab.research.google.com/drive/1N8UsyLRlIL9JUHly9V4rJnh6pSxGwRnY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hyperlink" Target="https://youtu.be/EvF8AmrMB1k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uides.rubyonrails.org/active_record_validation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sydle.com/br/blog/regras-de-negocio-5f6333be1e43744c69d995e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draw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Regras de Negócio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E Tomada de Decisão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Metodologia Sintética para Abordagem de Problemas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FE46006D-6E69-9449-D5BF-A9B2C542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57" y="1525167"/>
            <a:ext cx="6182285" cy="25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7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DMN –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Decision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Model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And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Notation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3495055" cy="170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DMN é uma notação gráfica e uma linguagem de modelagem de decisão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1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2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DMN é composto por quatro elementos básicos: a caixa de decisão, as entradas, as saídas e as regras de decisão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3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A0CA4-D000-A026-2943-EEDB3245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76" y="195950"/>
            <a:ext cx="4769807" cy="40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3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DMN –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Decision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Model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And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Notation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378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 notação de modelagem de processos de negócios (BPMN) é útil para definir as etapas de tais processos, mas não explica o motivo das aprovações ou rejeições.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b="1" dirty="0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É aí que entra a DMN.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Por que usar </a:t>
            </a:r>
            <a:r>
              <a:rPr lang="es-ES" sz="15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Decision</a:t>
            </a:r>
            <a:r>
              <a:rPr lang="es-ES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s-ES" sz="15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Model</a:t>
            </a:r>
            <a:r>
              <a:rPr lang="es-ES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lang="es-ES" sz="15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Notation</a:t>
            </a:r>
            <a:r>
              <a:rPr lang="es-ES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DMN?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s-ES" sz="15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 DMN é adequada para uso em todos os setores e por todos os tipos de organizações, especialmente onde a tomada de decisão deve ser precisa e estar em conformidade com a legislação.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Empresas onde a gestão de riscos e o compliance têm papel relevante, podem se beneficiar da DMN.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As regulamentações governamentais, incluindo regulamentações financeiras, ambientais e trabalhistas, têm implicações de risco que devem ser levadas a sério.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737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549F885-DF43-4DBD-92A1-8D98B18A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3472"/>
            <a:ext cx="9297415" cy="52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5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6B8F078-FA6B-43DD-F4E5-BC4130E43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382" y="-57262"/>
            <a:ext cx="9315189" cy="54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5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Situação Problema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Cenário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Devemos disponibilizar um sistema open-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source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de controle de franquias de restaurante.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Exemplo de Regra de Negócio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Como usuário, posso criar um restaurante.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Como usuário, posso atualizar/excluir um restaurante se eu o criar.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Como usuário, posso visualizar apenas os restaurantes que eu criar.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Para representar as duas regras de negócio em DMN, podemos criar uma tabela de decisão com as seguintes colunas: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Restaurante criado: uma coluna que indica se o restaurante foi criado ou não. Os valores possíveis são "Sim" e "Não".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Ação: uma coluna que indica a ação que o usuário deseja realizar. Os valores possíveis são "Criar", "Atualizar" e "Destruir".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Permissão: uma coluna que indica se o usuário tem permissão para realizar a ação. Os valores possíveis são "Sim" e "Não".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94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Situação UMA Regra de Negócio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D252381-F7B8-2596-6F4E-D8F18269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901936"/>
              </p:ext>
            </p:extLst>
          </p:nvPr>
        </p:nvGraphicFramePr>
        <p:xfrm>
          <a:off x="827313" y="895803"/>
          <a:ext cx="7141029" cy="3646590"/>
        </p:xfrm>
        <a:graphic>
          <a:graphicData uri="http://schemas.openxmlformats.org/drawingml/2006/table">
            <a:tbl>
              <a:tblPr>
                <a:tableStyleId>{C26FF833-3159-496E-B729-CAF54D1A989B}</a:tableStyleId>
              </a:tblPr>
              <a:tblGrid>
                <a:gridCol w="1298369">
                  <a:extLst>
                    <a:ext uri="{9D8B030D-6E8A-4147-A177-3AD203B41FA5}">
                      <a16:colId xmlns:a16="http://schemas.microsoft.com/office/drawing/2014/main" val="360215161"/>
                    </a:ext>
                  </a:extLst>
                </a:gridCol>
                <a:gridCol w="5842660">
                  <a:extLst>
                    <a:ext uri="{9D8B030D-6E8A-4147-A177-3AD203B41FA5}">
                      <a16:colId xmlns:a16="http://schemas.microsoft.com/office/drawing/2014/main" val="3925376787"/>
                    </a:ext>
                  </a:extLst>
                </a:gridCol>
              </a:tblGrid>
              <a:tr h="3061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u="none" strike="noStrike" dirty="0">
                          <a:effectLst/>
                        </a:rPr>
                        <a:t>item</a:t>
                      </a:r>
                      <a:r>
                        <a:rPr lang="pt-BR" sz="1400" u="none" strike="noStrike" dirty="0">
                          <a:effectLst/>
                        </a:rPr>
                        <a:t>:</a:t>
                      </a:r>
                      <a:endParaRPr lang="pt-BR" sz="1400" b="1" i="0" u="none" strike="noStrike" dirty="0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u="none" strike="noStrike" dirty="0">
                          <a:effectLst/>
                        </a:rPr>
                        <a:t>Descrição</a:t>
                      </a:r>
                      <a:r>
                        <a:rPr lang="pt-BR" sz="1400" u="none" strike="noStrike" dirty="0">
                          <a:effectLst/>
                        </a:rPr>
                        <a:t>:</a:t>
                      </a:r>
                      <a:endParaRPr lang="pt-BR" sz="1400" b="1" i="0" u="none" strike="noStrike" dirty="0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4883191"/>
                  </a:ext>
                </a:extLst>
              </a:tr>
              <a:tr h="30618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nome: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Criação de Restaurante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184968"/>
                  </a:ext>
                </a:extLst>
              </a:tr>
              <a:tr h="30618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Identificador: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RN0000986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1581523"/>
                  </a:ext>
                </a:extLst>
              </a:tr>
              <a:tr h="30618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Descrição: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Como usuário, posso criar um restaurante.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1226426"/>
                  </a:ext>
                </a:extLst>
              </a:tr>
              <a:tr h="30618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Evento/gatilho: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CREATE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6096456"/>
                  </a:ext>
                </a:extLst>
              </a:tr>
              <a:tr h="41844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Exemplo: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Se o restaurante ainda não foi criado e o usuário deseja criar um restaurante, então o usuário tem permissão para criar um restaurante.</a:t>
                      </a:r>
                      <a:endParaRPr lang="pt-BR" sz="1400" b="0" i="0" u="none" strike="noStrike" dirty="0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8392817"/>
                  </a:ext>
                </a:extLst>
              </a:tr>
              <a:tr h="52050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Pseudo-codigo: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def criar(nome: string) { Se create, adicionar no BD }; end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9283549"/>
                  </a:ext>
                </a:extLst>
              </a:tr>
              <a:tr h="41844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Documentação: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Issue no GitHub que gerou a regra, legislações ou qualquer outra documentação relevante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8721951"/>
                  </a:ext>
                </a:extLst>
              </a:tr>
              <a:tr h="41844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Regras relacionadas: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RN0000987, RN000000888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2222905"/>
                  </a:ext>
                </a:extLst>
              </a:tr>
              <a:tr h="29597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Responsável:</a:t>
                      </a:r>
                      <a:endParaRPr lang="pt-BR" sz="1400" b="0" i="0" u="none" strike="noStrike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Afonso Brandão</a:t>
                      </a:r>
                      <a:endParaRPr lang="pt-BR" sz="1400" b="0" i="0" u="none" strike="noStrike" dirty="0">
                        <a:solidFill>
                          <a:srgbClr val="0933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0877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12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Situação Problema para UM usuário comum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E717519-7776-D19A-6F5D-08D098A00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16718"/>
              </p:ext>
            </p:extLst>
          </p:nvPr>
        </p:nvGraphicFramePr>
        <p:xfrm>
          <a:off x="764310" y="994099"/>
          <a:ext cx="7615380" cy="361084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512728">
                  <a:extLst>
                    <a:ext uri="{9D8B030D-6E8A-4147-A177-3AD203B41FA5}">
                      <a16:colId xmlns:a16="http://schemas.microsoft.com/office/drawing/2014/main" val="464549065"/>
                    </a:ext>
                  </a:extLst>
                </a:gridCol>
                <a:gridCol w="1635698">
                  <a:extLst>
                    <a:ext uri="{9D8B030D-6E8A-4147-A177-3AD203B41FA5}">
                      <a16:colId xmlns:a16="http://schemas.microsoft.com/office/drawing/2014/main" val="2308715822"/>
                    </a:ext>
                  </a:extLst>
                </a:gridCol>
                <a:gridCol w="2466954">
                  <a:extLst>
                    <a:ext uri="{9D8B030D-6E8A-4147-A177-3AD203B41FA5}">
                      <a16:colId xmlns:a16="http://schemas.microsoft.com/office/drawing/2014/main" val="485469980"/>
                    </a:ext>
                  </a:extLst>
                </a:gridCol>
              </a:tblGrid>
              <a:tr h="2043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</a:rPr>
                        <a:t>Restaurante criado</a:t>
                      </a:r>
                      <a:endParaRPr lang="pt-BR" sz="1100" b="1" i="0" u="none" strike="noStrike" dirty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</a:rPr>
                        <a:t>Ação</a:t>
                      </a:r>
                      <a:endParaRPr lang="pt-BR" sz="1100" b="1" i="0" u="none" strike="noStrike" dirty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</a:rPr>
                        <a:t>Permissão</a:t>
                      </a:r>
                      <a:endParaRPr lang="pt-BR" sz="1100" b="1" i="0" u="none" strike="noStrike" dirty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199940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Criar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8532608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Atualizar</a:t>
                      </a:r>
                      <a:endParaRPr lang="pt-BR" sz="1100" b="0" i="0" u="none" strike="noStrike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4452874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Destruir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263962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Atualizar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4982894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Destruir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24301306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Não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Visualizar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Não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5334797"/>
                  </a:ext>
                </a:extLst>
              </a:tr>
              <a:tr h="486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Sim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Visualizar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accent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Sim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0558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42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Situação Problema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B406272-6C8D-EB9C-151C-547EF6B6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75" y="1195531"/>
            <a:ext cx="7690757" cy="30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Situação Problema</a:t>
            </a: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Explicação das regras:</a:t>
            </a:r>
          </a:p>
          <a:p>
            <a:pPr algn="just"/>
            <a:endParaRPr lang="pt-BR" sz="15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Se o restaurante ainda não foi criado e o usuário deseja criar um restaurante, então o usuário tem permissão para criar um restaurante.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Se o restaurante já foi criado e o usuário deseja visualizar, atualizar ou destruir o restaurante, então o usuário tem permissão para realizar a ação.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Se o restaurante ainda não foi criado e o usuário deseja atualizar ou destruir o restaurante, então o usuário não tem permissão para realizar a ação.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Para as próximas etapas, faça o seguinte setup: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https://colab.research.google.com/drive/1N8UsyLRlIL9JUHly9V4rJnh6pSxGwRnY?usp=sharing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 siga os passos aqui: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https://gist.github.com/afonsolelis/28ada395821d3a83470127e620a84c42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00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D03A59E-8FEA-BA02-FD29-41AEA2333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98" y="635649"/>
            <a:ext cx="8544464" cy="3872202"/>
          </a:xfrm>
          <a:prstGeom prst="rect">
            <a:avLst/>
          </a:prstGeom>
        </p:spPr>
      </p:pic>
      <p:sp>
        <p:nvSpPr>
          <p:cNvPr id="5" name="Google Shape;270;p64">
            <a:extLst>
              <a:ext uri="{FF2B5EF4-FFF2-40B4-BE49-F238E27FC236}">
                <a16:creationId xmlns:a16="http://schemas.microsoft.com/office/drawing/2014/main" id="{646D344C-8149-15F8-F938-5F8916EBAA75}"/>
              </a:ext>
            </a:extLst>
          </p:cNvPr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sym typeface="Space Mono"/>
              </a:rPr>
              <a:t>Autoestudos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32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 no SAP B1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412;p73">
            <a:extLst>
              <a:ext uri="{FF2B5EF4-FFF2-40B4-BE49-F238E27FC236}">
                <a16:creationId xmlns:a16="http://schemas.microsoft.com/office/drawing/2014/main" id="{040087EC-3E94-4677-DD0E-D29152C6F6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463" y="194880"/>
            <a:ext cx="653512" cy="5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44C2A38D-3D44-EC6A-A843-44ABB32E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38" y="836267"/>
            <a:ext cx="7341724" cy="39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78"/>
          <p:cNvSpPr txBox="1"/>
          <p:nvPr/>
        </p:nvSpPr>
        <p:spPr>
          <a:xfrm>
            <a:off x="572975" y="2863550"/>
            <a:ext cx="34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2E2640"/>
                </a:solidFill>
                <a:latin typeface="Space Mono"/>
                <a:ea typeface="Space Mono"/>
                <a:cs typeface="Space Mono"/>
                <a:sym typeface="Space Mono"/>
              </a:rPr>
              <a:t>DESAFIO!</a:t>
            </a:r>
            <a:endParaRPr sz="1800" b="1" dirty="0">
              <a:solidFill>
                <a:srgbClr val="2E26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Desafio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147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No mesmo sistema, uma nova regra de negócio foi criada: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Como usuário: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 criação de um restaurante, o “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name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” não pode ser nulo.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 criação de um novo restaurante, o “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name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” não pode conter mais que 10 caracteres.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 criação de um novo restaurante, o “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name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” deve ser único.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6" y="3197179"/>
            <a:ext cx="7340429" cy="61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Para validar no model, visite a documentação do framework para exemplos: 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https://guides.rubyonrails.org/active_record_validations.html</a:t>
            </a: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58937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Roteiro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0C4287D1-EB1A-2FCC-D74C-A38E3FB0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96" y="924014"/>
            <a:ext cx="800280" cy="739895"/>
          </a:xfrm>
          <a:prstGeom prst="rect">
            <a:avLst/>
          </a:prstGeom>
        </p:spPr>
      </p:pic>
      <p:pic>
        <p:nvPicPr>
          <p:cNvPr id="3" name="Imagem 2" descr="Uma imagem contendo Teams&#10;&#10;Descrição gerada automaticamente">
            <a:extLst>
              <a:ext uri="{FF2B5EF4-FFF2-40B4-BE49-F238E27FC236}">
                <a16:creationId xmlns:a16="http://schemas.microsoft.com/office/drawing/2014/main" id="{B234F45E-B089-F294-132E-C1B0A9278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18" y="2016334"/>
            <a:ext cx="896069" cy="733425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509D780-9F03-8D74-A32A-A7E07B852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571231"/>
              </p:ext>
            </p:extLst>
          </p:nvPr>
        </p:nvGraphicFramePr>
        <p:xfrm>
          <a:off x="516924" y="1016130"/>
          <a:ext cx="7348596" cy="332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2220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Introdução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21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indent="-285750" algn="just">
              <a:buChar char="•"/>
            </a:pPr>
            <a:r>
              <a:rPr lang="en-US" sz="1500" dirty="0"/>
              <a:t>As </a:t>
            </a:r>
            <a:r>
              <a:rPr lang="en-US" sz="1500" dirty="0" err="1"/>
              <a:t>regras</a:t>
            </a:r>
            <a:r>
              <a:rPr lang="en-US" sz="1500" dirty="0"/>
              <a:t> de </a:t>
            </a:r>
            <a:r>
              <a:rPr lang="en-US" sz="1500" dirty="0" err="1"/>
              <a:t>negócio</a:t>
            </a:r>
            <a:r>
              <a:rPr lang="en-US" sz="1500" dirty="0"/>
              <a:t> </a:t>
            </a:r>
            <a:r>
              <a:rPr lang="en-US" sz="1500" dirty="0" err="1"/>
              <a:t>traduzem</a:t>
            </a:r>
            <a:r>
              <a:rPr lang="en-US" sz="1500" dirty="0"/>
              <a:t> </a:t>
            </a:r>
            <a:r>
              <a:rPr lang="en-US" sz="1500" dirty="0" err="1"/>
              <a:t>necessidades</a:t>
            </a:r>
            <a:r>
              <a:rPr lang="en-US" sz="1500" dirty="0"/>
              <a:t> do </a:t>
            </a:r>
            <a:r>
              <a:rPr lang="en-US" sz="1500" dirty="0" err="1"/>
              <a:t>negócio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</a:t>
            </a:r>
            <a:r>
              <a:rPr lang="en-US" sz="1500" dirty="0" err="1"/>
              <a:t>regras</a:t>
            </a:r>
            <a:r>
              <a:rPr lang="en-US" sz="1500" dirty="0"/>
              <a:t> </a:t>
            </a:r>
            <a:r>
              <a:rPr lang="en-US" sz="1500" dirty="0" err="1"/>
              <a:t>lógicas</a:t>
            </a:r>
            <a:r>
              <a:rPr lang="en-US" sz="1500" dirty="0"/>
              <a:t>, </a:t>
            </a:r>
            <a:r>
              <a:rPr lang="en-US" sz="1500" dirty="0" err="1"/>
              <a:t>permitindo</a:t>
            </a:r>
            <a:r>
              <a:rPr lang="en-US" sz="1500" dirty="0"/>
              <a:t> que </a:t>
            </a:r>
            <a:r>
              <a:rPr lang="en-US" sz="1500" dirty="0" err="1"/>
              <a:t>desenvolvimento</a:t>
            </a:r>
            <a:r>
              <a:rPr lang="en-US" sz="1500" dirty="0"/>
              <a:t>, </a:t>
            </a:r>
            <a:r>
              <a:rPr lang="en-US" sz="1500" dirty="0" err="1"/>
              <a:t>produto</a:t>
            </a:r>
            <a:r>
              <a:rPr lang="en-US" sz="1500" dirty="0"/>
              <a:t> e </a:t>
            </a:r>
            <a:r>
              <a:rPr lang="en-US" sz="1500" dirty="0" err="1"/>
              <a:t>negócio</a:t>
            </a:r>
            <a:r>
              <a:rPr lang="en-US" sz="1500" dirty="0"/>
              <a:t> de </a:t>
            </a:r>
            <a:r>
              <a:rPr lang="en-US" sz="1500" dirty="0" err="1"/>
              <a:t>uma</a:t>
            </a:r>
            <a:r>
              <a:rPr lang="en-US" sz="1500" dirty="0"/>
              <a:t> </a:t>
            </a:r>
            <a:r>
              <a:rPr lang="en-US" sz="1500" dirty="0" err="1"/>
              <a:t>empresa</a:t>
            </a:r>
            <a:r>
              <a:rPr lang="en-US" sz="1500" dirty="0"/>
              <a:t> se </a:t>
            </a:r>
            <a:r>
              <a:rPr lang="en-US" sz="1500" dirty="0" err="1"/>
              <a:t>alinhem</a:t>
            </a:r>
            <a:r>
              <a:rPr lang="en-US" sz="1500" dirty="0"/>
              <a:t> com </a:t>
            </a:r>
            <a:r>
              <a:rPr lang="en-US" sz="1500" dirty="0" err="1"/>
              <a:t>relação</a:t>
            </a:r>
            <a:r>
              <a:rPr lang="en-US" sz="1500" dirty="0"/>
              <a:t> a </a:t>
            </a:r>
            <a:r>
              <a:rPr lang="en-US" sz="1500" dirty="0" err="1"/>
              <a:t>essas</a:t>
            </a:r>
            <a:r>
              <a:rPr lang="en-US" sz="1500" dirty="0"/>
              <a:t> </a:t>
            </a:r>
            <a:r>
              <a:rPr lang="en-US" sz="1500" dirty="0" err="1"/>
              <a:t>necessidades</a:t>
            </a:r>
            <a:r>
              <a:rPr lang="en-US" sz="1500" dirty="0"/>
              <a:t>;</a:t>
            </a:r>
          </a:p>
          <a:p>
            <a:pPr marL="285750" indent="-285750" algn="just">
              <a:buChar char="•"/>
            </a:pPr>
            <a:endParaRPr lang="en-US" sz="1500" dirty="0"/>
          </a:p>
          <a:p>
            <a:pPr marL="285750" indent="-285750" algn="just">
              <a:buChar char="•"/>
            </a:pPr>
            <a:r>
              <a:rPr lang="en-US" sz="1500" dirty="0"/>
              <a:t>Para </a:t>
            </a:r>
            <a:r>
              <a:rPr lang="en-US" sz="1500" dirty="0" err="1"/>
              <a:t>consolidar</a:t>
            </a:r>
            <a:r>
              <a:rPr lang="en-US" sz="1500" dirty="0"/>
              <a:t> e </a:t>
            </a:r>
            <a:r>
              <a:rPr lang="en-US" sz="1500" dirty="0" err="1"/>
              <a:t>deixar</a:t>
            </a:r>
            <a:r>
              <a:rPr lang="en-US" sz="1500" dirty="0"/>
              <a:t> </a:t>
            </a:r>
            <a:r>
              <a:rPr lang="en-US" sz="1500" dirty="0" err="1"/>
              <a:t>registradas</a:t>
            </a:r>
            <a:r>
              <a:rPr lang="en-US" sz="1500" dirty="0"/>
              <a:t> as </a:t>
            </a:r>
            <a:r>
              <a:rPr lang="en-US" sz="1500" dirty="0" err="1"/>
              <a:t>regras</a:t>
            </a:r>
            <a:r>
              <a:rPr lang="en-US" sz="1500" dirty="0"/>
              <a:t> de </a:t>
            </a:r>
            <a:r>
              <a:rPr lang="en-US" sz="1500" dirty="0" err="1"/>
              <a:t>negócio</a:t>
            </a:r>
            <a:r>
              <a:rPr lang="en-US" sz="1500" dirty="0"/>
              <a:t>, é </a:t>
            </a:r>
            <a:r>
              <a:rPr lang="en-US" sz="1500" dirty="0" err="1"/>
              <a:t>importante</a:t>
            </a:r>
            <a:r>
              <a:rPr lang="en-US" sz="1500" dirty="0"/>
              <a:t> </a:t>
            </a:r>
            <a:r>
              <a:rPr lang="en-US" sz="1500" dirty="0" err="1"/>
              <a:t>fazer</a:t>
            </a:r>
            <a:r>
              <a:rPr lang="en-US" sz="1500" dirty="0"/>
              <a:t> </a:t>
            </a:r>
            <a:r>
              <a:rPr lang="en-US" sz="1500" dirty="0" err="1"/>
              <a:t>uma</a:t>
            </a:r>
            <a:r>
              <a:rPr lang="en-US" sz="1500" dirty="0"/>
              <a:t> </a:t>
            </a:r>
            <a:r>
              <a:rPr lang="en-US" sz="1500" dirty="0" err="1"/>
              <a:t>documentação</a:t>
            </a:r>
            <a:r>
              <a:rPr lang="en-US" sz="1500" dirty="0"/>
              <a:t> </a:t>
            </a:r>
            <a:r>
              <a:rPr lang="en-US" sz="1500" dirty="0" err="1"/>
              <a:t>após</a:t>
            </a:r>
            <a:r>
              <a:rPr lang="en-US" sz="1500" dirty="0"/>
              <a:t> </a:t>
            </a:r>
            <a:r>
              <a:rPr lang="en-US" sz="1500" dirty="0" err="1"/>
              <a:t>definir</a:t>
            </a:r>
            <a:r>
              <a:rPr lang="en-US" sz="1500" dirty="0"/>
              <a:t> o </a:t>
            </a:r>
            <a:r>
              <a:rPr lang="en-US" sz="1500" dirty="0" err="1"/>
              <a:t>planejamento</a:t>
            </a:r>
            <a:r>
              <a:rPr lang="en-US" sz="1500" dirty="0"/>
              <a:t> </a:t>
            </a:r>
            <a:r>
              <a:rPr lang="en-US" sz="1500" dirty="0" err="1"/>
              <a:t>estratégico</a:t>
            </a:r>
            <a:r>
              <a:rPr lang="en-US" sz="1500" dirty="0"/>
              <a:t> do </a:t>
            </a:r>
            <a:r>
              <a:rPr lang="en-US" sz="1500" dirty="0" err="1"/>
              <a:t>negócio</a:t>
            </a:r>
            <a:r>
              <a:rPr lang="en-US" sz="1500" dirty="0"/>
              <a:t>;</a:t>
            </a:r>
          </a:p>
          <a:p>
            <a:pPr marL="285750" indent="-285750" algn="just">
              <a:buChar char="•"/>
            </a:pPr>
            <a:endParaRPr lang="en-US" sz="1500" dirty="0"/>
          </a:p>
          <a:p>
            <a:pPr marL="285750" indent="-285750" algn="just">
              <a:buChar char="•"/>
            </a:pPr>
            <a:r>
              <a:rPr lang="en-US" sz="1500" dirty="0"/>
              <a:t>As </a:t>
            </a:r>
            <a:r>
              <a:rPr lang="en-US" sz="1500" dirty="0" err="1"/>
              <a:t>regras</a:t>
            </a:r>
            <a:r>
              <a:rPr lang="en-US" sz="1500" dirty="0"/>
              <a:t> de </a:t>
            </a:r>
            <a:r>
              <a:rPr lang="en-US" sz="1500" dirty="0" err="1"/>
              <a:t>negócio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TI </a:t>
            </a:r>
            <a:r>
              <a:rPr lang="en-US" sz="1500" dirty="0" err="1"/>
              <a:t>são</a:t>
            </a:r>
            <a:r>
              <a:rPr lang="en-US" sz="1500" dirty="0"/>
              <a:t> </a:t>
            </a:r>
            <a:r>
              <a:rPr lang="en-US" sz="1500" dirty="0" err="1"/>
              <a:t>importantes</a:t>
            </a:r>
            <a:r>
              <a:rPr lang="en-US" sz="1500" dirty="0"/>
              <a:t> para que </a:t>
            </a:r>
            <a:r>
              <a:rPr lang="en-US" sz="1500" dirty="0" err="1"/>
              <a:t>o</a:t>
            </a:r>
            <a:r>
              <a:rPr lang="en-US" sz="1500" dirty="0"/>
              <a:t> </a:t>
            </a:r>
            <a:r>
              <a:rPr lang="en-US" sz="1500" dirty="0" err="1"/>
              <a:t>funcionamento</a:t>
            </a:r>
            <a:r>
              <a:rPr lang="en-US" sz="1500" dirty="0"/>
              <a:t> dos </a:t>
            </a:r>
            <a:r>
              <a:rPr lang="en-US" sz="1500" dirty="0" err="1"/>
              <a:t>softwares</a:t>
            </a:r>
            <a:r>
              <a:rPr lang="en-US" sz="1500" dirty="0"/>
              <a:t> </a:t>
            </a:r>
            <a:r>
              <a:rPr lang="en-US" sz="1500" dirty="0" err="1"/>
              <a:t>seja</a:t>
            </a:r>
            <a:r>
              <a:rPr lang="en-US" sz="1500" dirty="0"/>
              <a:t> </a:t>
            </a:r>
            <a:r>
              <a:rPr lang="en-US" sz="1500" dirty="0" err="1"/>
              <a:t>aderente</a:t>
            </a:r>
            <a:r>
              <a:rPr lang="en-US" sz="1500" dirty="0"/>
              <a:t> </a:t>
            </a:r>
            <a:r>
              <a:rPr lang="en-US" sz="1500" dirty="0" err="1"/>
              <a:t>aos</a:t>
            </a:r>
            <a:r>
              <a:rPr lang="en-US" sz="1500" dirty="0"/>
              <a:t> </a:t>
            </a:r>
            <a:r>
              <a:rPr lang="en-US" sz="1500" dirty="0" err="1"/>
              <a:t>processos</a:t>
            </a:r>
            <a:r>
              <a:rPr lang="en-US" sz="1500" dirty="0"/>
              <a:t> da </a:t>
            </a:r>
            <a:r>
              <a:rPr lang="en-US" sz="1500" dirty="0" err="1"/>
              <a:t>empresa</a:t>
            </a:r>
            <a:r>
              <a:rPr lang="en-US" sz="1500" dirty="0"/>
              <a:t>;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5" y="3453661"/>
            <a:ext cx="6608400" cy="113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Algumas características das regras de negócio incluem: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Ter apenas uma função, ser indivisível, ser simples. </a:t>
            </a: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1</a:t>
            </a:r>
            <a:endParaRPr lang="pt-BR" sz="1700" dirty="0">
              <a:solidFill>
                <a:srgbClr val="262626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Ser completa, com início, meio e fim.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rgbClr val="262626"/>
                </a:solidFill>
                <a:latin typeface="Space Mono"/>
                <a:ea typeface="Space Mono"/>
                <a:cs typeface="Space Mono"/>
                <a:sym typeface="Space Mono"/>
              </a:rPr>
              <a:t>Ser possível de mensurar e rastrear.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0C4287D1-EB1A-2FCC-D74C-A38E3FB02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96" y="924014"/>
            <a:ext cx="800280" cy="739895"/>
          </a:xfrm>
          <a:prstGeom prst="rect">
            <a:avLst/>
          </a:prstGeom>
        </p:spPr>
      </p:pic>
      <p:pic>
        <p:nvPicPr>
          <p:cNvPr id="3" name="Imagem 2" descr="Uma imagem contendo Teams&#10;&#10;Descrição gerada automaticamente">
            <a:extLst>
              <a:ext uri="{FF2B5EF4-FFF2-40B4-BE49-F238E27FC236}">
                <a16:creationId xmlns:a16="http://schemas.microsoft.com/office/drawing/2014/main" id="{B234F45E-B089-F294-132E-C1B0A927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418" y="2016334"/>
            <a:ext cx="896069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9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340431" cy="124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algn="just"/>
            <a:r>
              <a:rPr lang="pt-BR" sz="1500" b="1" dirty="0"/>
              <a:t>Regra</a:t>
            </a:r>
            <a:r>
              <a:rPr lang="pt-BR" sz="1500" dirty="0"/>
              <a:t>: O usuário somente deve conseguir completar o cadastro se tiver fornecido um número de cartão de crédito válido (condição: “somente”, “se”, </a:t>
            </a:r>
            <a:r>
              <a:rPr lang="pt-BR" sz="1500" dirty="0" err="1"/>
              <a:t>etc</a:t>
            </a:r>
            <a:r>
              <a:rPr lang="pt-BR" sz="1500" dirty="0"/>
              <a:t>)</a:t>
            </a:r>
          </a:p>
          <a:p>
            <a:pPr algn="just"/>
            <a:endParaRPr lang="pt-BR" sz="1500" dirty="0"/>
          </a:p>
          <a:p>
            <a:pPr algn="just"/>
            <a:r>
              <a:rPr lang="pt-BR" sz="1500" b="1" dirty="0"/>
              <a:t>Requisito</a:t>
            </a:r>
            <a:r>
              <a:rPr lang="pt-BR" sz="1500" dirty="0"/>
              <a:t>: Validar o número de cartão de crédito em todas as operações de criação de usuário (ação objetiva do que o sistema deve fazer)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0C4287D1-EB1A-2FCC-D74C-A38E3FB0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96" y="924014"/>
            <a:ext cx="800280" cy="739895"/>
          </a:xfrm>
          <a:prstGeom prst="rect">
            <a:avLst/>
          </a:prstGeom>
        </p:spPr>
      </p:pic>
      <p:pic>
        <p:nvPicPr>
          <p:cNvPr id="3" name="Imagem 2" descr="Uma imagem contendo Teams&#10;&#10;Descrição gerada automaticamente">
            <a:extLst>
              <a:ext uri="{FF2B5EF4-FFF2-40B4-BE49-F238E27FC236}">
                <a16:creationId xmlns:a16="http://schemas.microsoft.com/office/drawing/2014/main" id="{B234F45E-B089-F294-132E-C1B0A9278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18" y="2016334"/>
            <a:ext cx="896069" cy="7334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A040F7-5567-6DF7-178F-0AB115BA9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916" y="2346255"/>
            <a:ext cx="6166167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 Real de Mapeamento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2263807"/>
            <a:ext cx="8267198" cy="58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draw.io</a:t>
            </a:r>
            <a:endParaRPr sz="32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136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Etapas do Processo Decisório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4E9286D-830D-62D6-CDB9-1D070DD5E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15" y="834947"/>
            <a:ext cx="5551569" cy="38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Etapas do Processo Decisório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Processo Decisório - Aula 03 | cegesp">
            <a:extLst>
              <a:ext uri="{FF2B5EF4-FFF2-40B4-BE49-F238E27FC236}">
                <a16:creationId xmlns:a16="http://schemas.microsoft.com/office/drawing/2014/main" id="{669C6415-85D5-A685-DFD5-D7F20A7E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54515"/>
            <a:ext cx="4405866" cy="360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apas kaizen para atividades de negócios que melhoram continuamente todas  as funções | Vetor Premium">
            <a:extLst>
              <a:ext uri="{FF2B5EF4-FFF2-40B4-BE49-F238E27FC236}">
                <a16:creationId xmlns:a16="http://schemas.microsoft.com/office/drawing/2014/main" id="{D5A7B66C-25D8-24F6-BA95-1449D9BF2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1" t="6447" r="15202" b="6934"/>
          <a:stretch/>
        </p:blipFill>
        <p:spPr bwMode="auto">
          <a:xfrm>
            <a:off x="521774" y="754515"/>
            <a:ext cx="3788968" cy="387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7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Metodologia Sintética para Abordagem de Problemas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CF33D84-A656-07CD-9298-0345FB724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78" y="1586775"/>
            <a:ext cx="7491843" cy="23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924</Words>
  <Application>Microsoft Office PowerPoint</Application>
  <PresentationFormat>Apresentação na tela (16:9)</PresentationFormat>
  <Paragraphs>132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6</cp:revision>
  <dcterms:modified xsi:type="dcterms:W3CDTF">2023-08-15T17:26:34Z</dcterms:modified>
</cp:coreProperties>
</file>